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3" d="100"/>
          <a:sy n="53" d="100"/>
        </p:scale>
        <p:origin x="-1704" y="33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8CE63-4367-4109-8B1B-B497DDB8AF30}" type="datetimeFigureOut">
              <a:rPr lang="ru-RU" smtClean="0"/>
              <a:t>16.12.2023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83F2E-3B32-4095-8C9A-18FF21B04F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8459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8CE63-4367-4109-8B1B-B497DDB8AF30}" type="datetimeFigureOut">
              <a:rPr lang="ru-RU" smtClean="0"/>
              <a:t>16.12.2023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83F2E-3B32-4095-8C9A-18FF21B04F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465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8CE63-4367-4109-8B1B-B497DDB8AF30}" type="datetimeFigureOut">
              <a:rPr lang="ru-RU" smtClean="0"/>
              <a:t>16.12.2023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83F2E-3B32-4095-8C9A-18FF21B04F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9196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8CE63-4367-4109-8B1B-B497DDB8AF30}" type="datetimeFigureOut">
              <a:rPr lang="ru-RU" smtClean="0"/>
              <a:t>16.12.2023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83F2E-3B32-4095-8C9A-18FF21B04F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618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8CE63-4367-4109-8B1B-B497DDB8AF30}" type="datetimeFigureOut">
              <a:rPr lang="ru-RU" smtClean="0"/>
              <a:t>16.12.2023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83F2E-3B32-4095-8C9A-18FF21B04F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1835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8CE63-4367-4109-8B1B-B497DDB8AF30}" type="datetimeFigureOut">
              <a:rPr lang="ru-RU" smtClean="0"/>
              <a:t>16.12.2023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83F2E-3B32-4095-8C9A-18FF21B04F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33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8CE63-4367-4109-8B1B-B497DDB8AF30}" type="datetimeFigureOut">
              <a:rPr lang="ru-RU" smtClean="0"/>
              <a:t>16.12.2023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83F2E-3B32-4095-8C9A-18FF21B04F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507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8CE63-4367-4109-8B1B-B497DDB8AF30}" type="datetimeFigureOut">
              <a:rPr lang="ru-RU" smtClean="0"/>
              <a:t>16.12.2023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83F2E-3B32-4095-8C9A-18FF21B04F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75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8CE63-4367-4109-8B1B-B497DDB8AF30}" type="datetimeFigureOut">
              <a:rPr lang="ru-RU" smtClean="0"/>
              <a:t>16.12.2023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83F2E-3B32-4095-8C9A-18FF21B04F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70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8CE63-4367-4109-8B1B-B497DDB8AF30}" type="datetimeFigureOut">
              <a:rPr lang="ru-RU" smtClean="0"/>
              <a:t>16.12.2023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83F2E-3B32-4095-8C9A-18FF21B04F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381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8CE63-4367-4109-8B1B-B497DDB8AF30}" type="datetimeFigureOut">
              <a:rPr lang="ru-RU" smtClean="0"/>
              <a:t>16.12.2023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83F2E-3B32-4095-8C9A-18FF21B04F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959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88CE63-4367-4109-8B1B-B497DDB8AF30}" type="datetimeFigureOut">
              <a:rPr lang="ru-RU" smtClean="0"/>
              <a:t>16.12.2023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783F2E-3B32-4095-8C9A-18FF21B04F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2324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6930830" cy="9144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377642" y="83958"/>
            <a:ext cx="4176464" cy="769441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tt-RU" sz="4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Хыял</a:t>
            </a:r>
            <a:r>
              <a:rPr lang="tt-RU" sz="4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b="1" cap="none" spc="0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bg2"/>
              </a:solidFill>
              <a:effectLst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0648" y="585137"/>
            <a:ext cx="64156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«Кече -  Елга урта гомуми белем м</a:t>
            </a:r>
            <a:r>
              <a:rPr lang="tt-RU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әктәбе”нең </a:t>
            </a:r>
            <a:r>
              <a:rPr lang="ru-RU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7 </a:t>
            </a:r>
            <a:r>
              <a:rPr lang="tt-RU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нче сыйныф укучылары иҗаты.</a:t>
            </a:r>
          </a:p>
          <a:p>
            <a:endParaRPr lang="ru-RU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-46838" y="3628157"/>
            <a:ext cx="3129385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Котлы булсын Яна ел!</a:t>
            </a:r>
            <a:br>
              <a:rPr lang="ru-RU" sz="16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Гел шатлыктан торсын ул,</a:t>
            </a:r>
            <a:br>
              <a:rPr lang="ru-RU" sz="16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Бәхетле хәм мул тормышка</a:t>
            </a:r>
            <a:br>
              <a:rPr lang="ru-RU" sz="16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Курсәтсен ул яна юл.</a:t>
            </a:r>
          </a:p>
          <a:p>
            <a:r>
              <a:rPr lang="ru-RU" sz="16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Яна ел котлы булсын!</a:t>
            </a:r>
            <a:br>
              <a:rPr lang="ru-RU" sz="16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Чыршылар балкып торсын!</a:t>
            </a:r>
            <a:br>
              <a:rPr lang="ru-RU" sz="16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Йолдызлар да, елмаешып,</a:t>
            </a:r>
            <a:br>
              <a:rPr lang="ru-RU" sz="16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Игелек теләп торсын!</a:t>
            </a:r>
          </a:p>
          <a:p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109710" y="3199061"/>
            <a:ext cx="25849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Яңа ел белән!</a:t>
            </a:r>
            <a:endParaRPr lang="ru-RU" sz="2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25615" y="0"/>
            <a:ext cx="46805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tt-RU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Хыялдан чынбарлык туа          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717032" y="7452320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5362164" y="8451998"/>
            <a:ext cx="14180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Редколлегия: </a:t>
            </a: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1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  <a:endParaRPr lang="ru-RU" sz="1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72332">
            <a:off x="3979120" y="1138612"/>
            <a:ext cx="352951" cy="35295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9017">
            <a:off x="4926896" y="1519154"/>
            <a:ext cx="326089" cy="34505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3644">
            <a:off x="3815801" y="6821324"/>
            <a:ext cx="396734" cy="396734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507643" y="3710071"/>
            <a:ext cx="308159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Яңа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елга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әзерлек...</a:t>
            </a:r>
          </a:p>
          <a:p>
            <a:pPr algn="ctr"/>
            <a:r>
              <a:rPr lang="tt-RU" sz="16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Яна </a:t>
            </a:r>
            <a:r>
              <a:rPr lang="tt-RU" sz="1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елга әзерлек кызу темплар белән бара.Шул уңайдан,сыйныф бүлмәсен бизәдек,яңа елга багышланган газета чыгардык.Актив рәвештә бал маскарадка әзерлек бара.Яңа елны куңелле итеп үткәрергә тырышачакбыз</a:t>
            </a:r>
            <a:r>
              <a:rPr lang="tt-RU" sz="1600" b="1" i="1" dirty="0">
                <a:solidFill>
                  <a:srgbClr val="000099"/>
                </a:solidFill>
              </a:rPr>
              <a:t>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76683" y="8159610"/>
            <a:ext cx="18969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t-RU" sz="16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6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49790">
            <a:off x="-120160" y="5438873"/>
            <a:ext cx="2076145" cy="1420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Rasim\Desktop\b6ae6a88-b4cb-4955-ae58-975ba5b4ddc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833" y="780622"/>
            <a:ext cx="1990986" cy="26546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53833" y="6664749"/>
            <a:ext cx="2461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Безнең уңышларыбыз</a:t>
            </a:r>
            <a:endParaRPr lang="ru-RU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C:\Users\Rasim\Desktop\9315468f-d77b-4b86-8cc7-552c29497c5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595" y="1431485"/>
            <a:ext cx="1759230" cy="23456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Rasim\Desktop\c3fe826e-bca2-47bc-a091-6d9b37b2113b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42" t="-1913" r="1242" b="20132"/>
          <a:stretch/>
        </p:blipFill>
        <p:spPr bwMode="auto">
          <a:xfrm>
            <a:off x="4267695" y="1121518"/>
            <a:ext cx="2188937" cy="22637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Rasim\Desktop\b42da936-c386-4daa-a560-8405528d3ff8.jp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38" t="35797" r="28567" b="47081"/>
          <a:stretch/>
        </p:blipFill>
        <p:spPr bwMode="auto">
          <a:xfrm>
            <a:off x="31865" y="6981042"/>
            <a:ext cx="3120683" cy="17396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7947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64</Words>
  <Application>Microsoft Office PowerPoint</Application>
  <PresentationFormat>Экран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>UralSOFT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Irek</dc:creator>
  <cp:lastModifiedBy>Rasim</cp:lastModifiedBy>
  <cp:revision>24</cp:revision>
  <dcterms:created xsi:type="dcterms:W3CDTF">2015-12-21T17:09:06Z</dcterms:created>
  <dcterms:modified xsi:type="dcterms:W3CDTF">2023-12-16T13:11:58Z</dcterms:modified>
</cp:coreProperties>
</file>